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45A4B0-6A9A-4A6A-B9B5-84DB1E94438B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</dgm:pt>
    <dgm:pt modelId="{F4B4134E-689E-4004-B188-DCBF51FD4A19}">
      <dgm:prSet phldrT="[Texto]"/>
      <dgm:spPr/>
      <dgm:t>
        <a:bodyPr/>
        <a:lstStyle/>
        <a:p>
          <a:r>
            <a:rPr lang="es-MX" dirty="0" smtClean="0"/>
            <a:t>ALUMNO</a:t>
          </a:r>
          <a:endParaRPr lang="es-MX" dirty="0"/>
        </a:p>
      </dgm:t>
    </dgm:pt>
    <dgm:pt modelId="{6A5F3C3B-61CC-4352-BE63-3360D51610C5}" type="parTrans" cxnId="{BF71162D-1700-4E9C-A8AA-47C1A01DFECF}">
      <dgm:prSet/>
      <dgm:spPr/>
      <dgm:t>
        <a:bodyPr/>
        <a:lstStyle/>
        <a:p>
          <a:endParaRPr lang="es-MX"/>
        </a:p>
      </dgm:t>
    </dgm:pt>
    <dgm:pt modelId="{E2C8DA60-90E0-4C6B-9326-F51999338547}" type="sibTrans" cxnId="{BF71162D-1700-4E9C-A8AA-47C1A01DFECF}">
      <dgm:prSet/>
      <dgm:spPr/>
      <dgm:t>
        <a:bodyPr/>
        <a:lstStyle/>
        <a:p>
          <a:endParaRPr lang="es-MX"/>
        </a:p>
      </dgm:t>
    </dgm:pt>
    <dgm:pt modelId="{1B64CD84-D594-41DB-A8E0-CB3215DFDEBA}">
      <dgm:prSet phldrT="[Texto]" custT="1"/>
      <dgm:spPr/>
      <dgm:t>
        <a:bodyPr/>
        <a:lstStyle/>
        <a:p>
          <a:r>
            <a:rPr lang="es-MX" sz="1600" dirty="0" smtClean="0"/>
            <a:t>Aprendizaje</a:t>
          </a:r>
          <a:endParaRPr lang="es-MX" sz="1600" dirty="0"/>
        </a:p>
      </dgm:t>
    </dgm:pt>
    <dgm:pt modelId="{F3D16539-4D11-4C1D-A344-4A1C709BBB49}" type="parTrans" cxnId="{87C74668-088F-48F7-974C-81775ECCE45B}">
      <dgm:prSet/>
      <dgm:spPr/>
      <dgm:t>
        <a:bodyPr/>
        <a:lstStyle/>
        <a:p>
          <a:endParaRPr lang="es-MX"/>
        </a:p>
      </dgm:t>
    </dgm:pt>
    <dgm:pt modelId="{25D8AB8C-4149-4FAC-AE2A-163D62B81689}" type="sibTrans" cxnId="{87C74668-088F-48F7-974C-81775ECCE45B}">
      <dgm:prSet/>
      <dgm:spPr/>
      <dgm:t>
        <a:bodyPr/>
        <a:lstStyle/>
        <a:p>
          <a:endParaRPr lang="es-MX"/>
        </a:p>
      </dgm:t>
    </dgm:pt>
    <dgm:pt modelId="{0F96AC6D-11B8-4210-BE96-38E6F9DA6236}">
      <dgm:prSet phldrT="[Texto]" custT="1"/>
      <dgm:spPr/>
      <dgm:t>
        <a:bodyPr/>
        <a:lstStyle/>
        <a:p>
          <a:r>
            <a:rPr lang="es-MX" sz="1600" dirty="0" smtClean="0"/>
            <a:t>Docente</a:t>
          </a:r>
          <a:endParaRPr lang="es-MX" sz="1600" dirty="0"/>
        </a:p>
      </dgm:t>
    </dgm:pt>
    <dgm:pt modelId="{70C653E1-06D6-4CDF-9434-E52E2807BF1B}" type="parTrans" cxnId="{33371331-3C25-4257-9E27-613E9D738793}">
      <dgm:prSet/>
      <dgm:spPr/>
      <dgm:t>
        <a:bodyPr/>
        <a:lstStyle/>
        <a:p>
          <a:endParaRPr lang="es-MX"/>
        </a:p>
      </dgm:t>
    </dgm:pt>
    <dgm:pt modelId="{2B36E289-E4F8-4542-A570-F25A815FAA9F}" type="sibTrans" cxnId="{33371331-3C25-4257-9E27-613E9D738793}">
      <dgm:prSet/>
      <dgm:spPr/>
      <dgm:t>
        <a:bodyPr/>
        <a:lstStyle/>
        <a:p>
          <a:endParaRPr lang="es-MX"/>
        </a:p>
      </dgm:t>
    </dgm:pt>
    <dgm:pt modelId="{F1FDAF2A-149E-4988-9E77-151D03A535A6}" type="pres">
      <dgm:prSet presAssocID="{2645A4B0-6A9A-4A6A-B9B5-84DB1E94438B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A83599A-F351-4208-9286-A90FC40666DD}" type="pres">
      <dgm:prSet presAssocID="{F4B4134E-689E-4004-B188-DCBF51FD4A19}" presName="gear1" presStyleLbl="node1" presStyleIdx="0" presStyleCnt="3" custLinFactNeighborX="852" custLinFactNeighborY="27378">
        <dgm:presLayoutVars>
          <dgm:chMax val="1"/>
          <dgm:bulletEnabled val="1"/>
        </dgm:presLayoutVars>
      </dgm:prSet>
      <dgm:spPr/>
    </dgm:pt>
    <dgm:pt modelId="{AAAD55F7-526A-444B-896A-407546A87074}" type="pres">
      <dgm:prSet presAssocID="{F4B4134E-689E-4004-B188-DCBF51FD4A19}" presName="gear1srcNode" presStyleLbl="node1" presStyleIdx="0" presStyleCnt="3"/>
      <dgm:spPr/>
    </dgm:pt>
    <dgm:pt modelId="{BFC28015-3ED0-4C84-AB2F-C8A2CBC86EEA}" type="pres">
      <dgm:prSet presAssocID="{F4B4134E-689E-4004-B188-DCBF51FD4A19}" presName="gear1dstNode" presStyleLbl="node1" presStyleIdx="0" presStyleCnt="3"/>
      <dgm:spPr/>
    </dgm:pt>
    <dgm:pt modelId="{0E7619DF-B9C9-4C2F-BC6F-B11C565FF02B}" type="pres">
      <dgm:prSet presAssocID="{1B64CD84-D594-41DB-A8E0-CB3215DFDEBA}" presName="gear2" presStyleLbl="node1" presStyleIdx="1" presStyleCnt="3" custScaleX="128343" custScaleY="126561" custLinFactNeighborX="-11918" custLinFactNeighborY="23836">
        <dgm:presLayoutVars>
          <dgm:chMax val="1"/>
          <dgm:bulletEnabled val="1"/>
        </dgm:presLayoutVars>
      </dgm:prSet>
      <dgm:spPr/>
    </dgm:pt>
    <dgm:pt modelId="{4A8044D8-FA03-4B66-9C73-C50F194FD737}" type="pres">
      <dgm:prSet presAssocID="{1B64CD84-D594-41DB-A8E0-CB3215DFDEBA}" presName="gear2srcNode" presStyleLbl="node1" presStyleIdx="1" presStyleCnt="3"/>
      <dgm:spPr/>
    </dgm:pt>
    <dgm:pt modelId="{FC068B7A-0D34-4823-930F-BE93EFCB1403}" type="pres">
      <dgm:prSet presAssocID="{1B64CD84-D594-41DB-A8E0-CB3215DFDEBA}" presName="gear2dstNode" presStyleLbl="node1" presStyleIdx="1" presStyleCnt="3"/>
      <dgm:spPr/>
    </dgm:pt>
    <dgm:pt modelId="{864CE213-2298-4B84-8BBD-EC2B0E933EF8}" type="pres">
      <dgm:prSet presAssocID="{0F96AC6D-11B8-4210-BE96-38E6F9DA6236}" presName="gear3" presStyleLbl="node1" presStyleIdx="2" presStyleCnt="3" custScaleX="121853" custScaleY="125728"/>
      <dgm:spPr/>
      <dgm:t>
        <a:bodyPr/>
        <a:lstStyle/>
        <a:p>
          <a:endParaRPr lang="es-MX"/>
        </a:p>
      </dgm:t>
    </dgm:pt>
    <dgm:pt modelId="{11D66824-1077-4A2A-9096-98D1CE3AA9FC}" type="pres">
      <dgm:prSet presAssocID="{0F96AC6D-11B8-4210-BE96-38E6F9DA623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124317D-AD59-45CE-AA3C-D088B9178191}" type="pres">
      <dgm:prSet presAssocID="{0F96AC6D-11B8-4210-BE96-38E6F9DA6236}" presName="gear3srcNode" presStyleLbl="node1" presStyleIdx="2" presStyleCnt="3"/>
      <dgm:spPr/>
    </dgm:pt>
    <dgm:pt modelId="{2B62743F-5D99-4216-9695-04359FE8D13B}" type="pres">
      <dgm:prSet presAssocID="{0F96AC6D-11B8-4210-BE96-38E6F9DA6236}" presName="gear3dstNode" presStyleLbl="node1" presStyleIdx="2" presStyleCnt="3"/>
      <dgm:spPr/>
    </dgm:pt>
    <dgm:pt modelId="{82CB3CDC-984A-4B6F-AA31-C6D44F4E05C8}" type="pres">
      <dgm:prSet presAssocID="{E2C8DA60-90E0-4C6B-9326-F51999338547}" presName="connector1" presStyleLbl="sibTrans2D1" presStyleIdx="0" presStyleCnt="3"/>
      <dgm:spPr/>
    </dgm:pt>
    <dgm:pt modelId="{BD14F4E7-F6F7-4453-9F20-60014046626B}" type="pres">
      <dgm:prSet presAssocID="{25D8AB8C-4149-4FAC-AE2A-163D62B81689}" presName="connector2" presStyleLbl="sibTrans2D1" presStyleIdx="1" presStyleCnt="3" custLinFactNeighborX="-11213" custLinFactNeighborY="-2728"/>
      <dgm:spPr/>
    </dgm:pt>
    <dgm:pt modelId="{0866CC70-21A9-4A55-8070-EABB4D02611F}" type="pres">
      <dgm:prSet presAssocID="{2B36E289-E4F8-4542-A570-F25A815FAA9F}" presName="connector3" presStyleLbl="sibTrans2D1" presStyleIdx="2" presStyleCnt="3"/>
      <dgm:spPr/>
    </dgm:pt>
  </dgm:ptLst>
  <dgm:cxnLst>
    <dgm:cxn modelId="{BF71162D-1700-4E9C-A8AA-47C1A01DFECF}" srcId="{2645A4B0-6A9A-4A6A-B9B5-84DB1E94438B}" destId="{F4B4134E-689E-4004-B188-DCBF51FD4A19}" srcOrd="0" destOrd="0" parTransId="{6A5F3C3B-61CC-4352-BE63-3360D51610C5}" sibTransId="{E2C8DA60-90E0-4C6B-9326-F51999338547}"/>
    <dgm:cxn modelId="{023E8F0D-5D95-42E3-A77E-97A45C144A58}" type="presOf" srcId="{25D8AB8C-4149-4FAC-AE2A-163D62B81689}" destId="{BD14F4E7-F6F7-4453-9F20-60014046626B}" srcOrd="0" destOrd="0" presId="urn:microsoft.com/office/officeart/2005/8/layout/gear1"/>
    <dgm:cxn modelId="{3913B25D-C150-4FD4-A743-4B90F1841395}" type="presOf" srcId="{2645A4B0-6A9A-4A6A-B9B5-84DB1E94438B}" destId="{F1FDAF2A-149E-4988-9E77-151D03A535A6}" srcOrd="0" destOrd="0" presId="urn:microsoft.com/office/officeart/2005/8/layout/gear1"/>
    <dgm:cxn modelId="{80A9C815-3406-4686-AAAE-FDDD1AEC977E}" type="presOf" srcId="{2B36E289-E4F8-4542-A570-F25A815FAA9F}" destId="{0866CC70-21A9-4A55-8070-EABB4D02611F}" srcOrd="0" destOrd="0" presId="urn:microsoft.com/office/officeart/2005/8/layout/gear1"/>
    <dgm:cxn modelId="{27F94FA9-801D-48E4-8523-57E448FA1E72}" type="presOf" srcId="{E2C8DA60-90E0-4C6B-9326-F51999338547}" destId="{82CB3CDC-984A-4B6F-AA31-C6D44F4E05C8}" srcOrd="0" destOrd="0" presId="urn:microsoft.com/office/officeart/2005/8/layout/gear1"/>
    <dgm:cxn modelId="{742EF3A3-91D1-4DBF-8304-CF26F1DA1C15}" type="presOf" srcId="{1B64CD84-D594-41DB-A8E0-CB3215DFDEBA}" destId="{4A8044D8-FA03-4B66-9C73-C50F194FD737}" srcOrd="1" destOrd="0" presId="urn:microsoft.com/office/officeart/2005/8/layout/gear1"/>
    <dgm:cxn modelId="{AC09AF40-11E0-46A1-BF96-959E73B02870}" type="presOf" srcId="{F4B4134E-689E-4004-B188-DCBF51FD4A19}" destId="{AAAD55F7-526A-444B-896A-407546A87074}" srcOrd="1" destOrd="0" presId="urn:microsoft.com/office/officeart/2005/8/layout/gear1"/>
    <dgm:cxn modelId="{15534674-A05C-476A-9876-65B878D113E2}" type="presOf" srcId="{F4B4134E-689E-4004-B188-DCBF51FD4A19}" destId="{5A83599A-F351-4208-9286-A90FC40666DD}" srcOrd="0" destOrd="0" presId="urn:microsoft.com/office/officeart/2005/8/layout/gear1"/>
    <dgm:cxn modelId="{754E63C1-F57F-49F9-ADB3-5AC8FE640B7A}" type="presOf" srcId="{1B64CD84-D594-41DB-A8E0-CB3215DFDEBA}" destId="{0E7619DF-B9C9-4C2F-BC6F-B11C565FF02B}" srcOrd="0" destOrd="0" presId="urn:microsoft.com/office/officeart/2005/8/layout/gear1"/>
    <dgm:cxn modelId="{6A300CE0-C8EC-40E2-A695-721A219C5156}" type="presOf" srcId="{0F96AC6D-11B8-4210-BE96-38E6F9DA6236}" destId="{864CE213-2298-4B84-8BBD-EC2B0E933EF8}" srcOrd="0" destOrd="0" presId="urn:microsoft.com/office/officeart/2005/8/layout/gear1"/>
    <dgm:cxn modelId="{1E1B2182-687D-4722-8831-8DD9EA493E9C}" type="presOf" srcId="{0F96AC6D-11B8-4210-BE96-38E6F9DA6236}" destId="{11D66824-1077-4A2A-9096-98D1CE3AA9FC}" srcOrd="1" destOrd="0" presId="urn:microsoft.com/office/officeart/2005/8/layout/gear1"/>
    <dgm:cxn modelId="{87C74668-088F-48F7-974C-81775ECCE45B}" srcId="{2645A4B0-6A9A-4A6A-B9B5-84DB1E94438B}" destId="{1B64CD84-D594-41DB-A8E0-CB3215DFDEBA}" srcOrd="1" destOrd="0" parTransId="{F3D16539-4D11-4C1D-A344-4A1C709BBB49}" sibTransId="{25D8AB8C-4149-4FAC-AE2A-163D62B81689}"/>
    <dgm:cxn modelId="{18CEF9C5-22B3-4989-B1DF-5FC5B4FD5937}" type="presOf" srcId="{1B64CD84-D594-41DB-A8E0-CB3215DFDEBA}" destId="{FC068B7A-0D34-4823-930F-BE93EFCB1403}" srcOrd="2" destOrd="0" presId="urn:microsoft.com/office/officeart/2005/8/layout/gear1"/>
    <dgm:cxn modelId="{33371331-3C25-4257-9E27-613E9D738793}" srcId="{2645A4B0-6A9A-4A6A-B9B5-84DB1E94438B}" destId="{0F96AC6D-11B8-4210-BE96-38E6F9DA6236}" srcOrd="2" destOrd="0" parTransId="{70C653E1-06D6-4CDF-9434-E52E2807BF1B}" sibTransId="{2B36E289-E4F8-4542-A570-F25A815FAA9F}"/>
    <dgm:cxn modelId="{D06AE3B9-D953-4513-A680-C5FD93F8A1E3}" type="presOf" srcId="{0F96AC6D-11B8-4210-BE96-38E6F9DA6236}" destId="{2B62743F-5D99-4216-9695-04359FE8D13B}" srcOrd="3" destOrd="0" presId="urn:microsoft.com/office/officeart/2005/8/layout/gear1"/>
    <dgm:cxn modelId="{CBA29AF9-7BE4-46D3-9E1B-36192F81A430}" type="presOf" srcId="{0F96AC6D-11B8-4210-BE96-38E6F9DA6236}" destId="{9124317D-AD59-45CE-AA3C-D088B9178191}" srcOrd="2" destOrd="0" presId="urn:microsoft.com/office/officeart/2005/8/layout/gear1"/>
    <dgm:cxn modelId="{7BEC37BF-6679-4AA7-AEBC-5270BF78C320}" type="presOf" srcId="{F4B4134E-689E-4004-B188-DCBF51FD4A19}" destId="{BFC28015-3ED0-4C84-AB2F-C8A2CBC86EEA}" srcOrd="2" destOrd="0" presId="urn:microsoft.com/office/officeart/2005/8/layout/gear1"/>
    <dgm:cxn modelId="{418701D6-D0F2-4370-AC46-512DFFDB77F6}" type="presParOf" srcId="{F1FDAF2A-149E-4988-9E77-151D03A535A6}" destId="{5A83599A-F351-4208-9286-A90FC40666DD}" srcOrd="0" destOrd="0" presId="urn:microsoft.com/office/officeart/2005/8/layout/gear1"/>
    <dgm:cxn modelId="{9B6CC0D2-E669-436F-9512-67E2B83534B9}" type="presParOf" srcId="{F1FDAF2A-149E-4988-9E77-151D03A535A6}" destId="{AAAD55F7-526A-444B-896A-407546A87074}" srcOrd="1" destOrd="0" presId="urn:microsoft.com/office/officeart/2005/8/layout/gear1"/>
    <dgm:cxn modelId="{CE1F41B6-B5C4-4192-A365-1A9284263879}" type="presParOf" srcId="{F1FDAF2A-149E-4988-9E77-151D03A535A6}" destId="{BFC28015-3ED0-4C84-AB2F-C8A2CBC86EEA}" srcOrd="2" destOrd="0" presId="urn:microsoft.com/office/officeart/2005/8/layout/gear1"/>
    <dgm:cxn modelId="{ED1C7187-0FBE-4923-A5BE-4C73DE77C314}" type="presParOf" srcId="{F1FDAF2A-149E-4988-9E77-151D03A535A6}" destId="{0E7619DF-B9C9-4C2F-BC6F-B11C565FF02B}" srcOrd="3" destOrd="0" presId="urn:microsoft.com/office/officeart/2005/8/layout/gear1"/>
    <dgm:cxn modelId="{678FB0EF-EF43-4780-A25F-E809CA5DF22F}" type="presParOf" srcId="{F1FDAF2A-149E-4988-9E77-151D03A535A6}" destId="{4A8044D8-FA03-4B66-9C73-C50F194FD737}" srcOrd="4" destOrd="0" presId="urn:microsoft.com/office/officeart/2005/8/layout/gear1"/>
    <dgm:cxn modelId="{C3E935F6-4FA8-42CD-946F-17A13B2F2695}" type="presParOf" srcId="{F1FDAF2A-149E-4988-9E77-151D03A535A6}" destId="{FC068B7A-0D34-4823-930F-BE93EFCB1403}" srcOrd="5" destOrd="0" presId="urn:microsoft.com/office/officeart/2005/8/layout/gear1"/>
    <dgm:cxn modelId="{C40C870A-13AA-409C-8F5B-FFA5E27ACC8D}" type="presParOf" srcId="{F1FDAF2A-149E-4988-9E77-151D03A535A6}" destId="{864CE213-2298-4B84-8BBD-EC2B0E933EF8}" srcOrd="6" destOrd="0" presId="urn:microsoft.com/office/officeart/2005/8/layout/gear1"/>
    <dgm:cxn modelId="{9074668F-A3DB-4054-BADA-0F87884A60B1}" type="presParOf" srcId="{F1FDAF2A-149E-4988-9E77-151D03A535A6}" destId="{11D66824-1077-4A2A-9096-98D1CE3AA9FC}" srcOrd="7" destOrd="0" presId="urn:microsoft.com/office/officeart/2005/8/layout/gear1"/>
    <dgm:cxn modelId="{54F36E61-EBBE-442C-A11A-71E87A0623C8}" type="presParOf" srcId="{F1FDAF2A-149E-4988-9E77-151D03A535A6}" destId="{9124317D-AD59-45CE-AA3C-D088B9178191}" srcOrd="8" destOrd="0" presId="urn:microsoft.com/office/officeart/2005/8/layout/gear1"/>
    <dgm:cxn modelId="{3F55A8DC-5745-4387-9360-EFC77308A159}" type="presParOf" srcId="{F1FDAF2A-149E-4988-9E77-151D03A535A6}" destId="{2B62743F-5D99-4216-9695-04359FE8D13B}" srcOrd="9" destOrd="0" presId="urn:microsoft.com/office/officeart/2005/8/layout/gear1"/>
    <dgm:cxn modelId="{EB85930E-8CD6-45FD-8DD5-190FE303F3EC}" type="presParOf" srcId="{F1FDAF2A-149E-4988-9E77-151D03A535A6}" destId="{82CB3CDC-984A-4B6F-AA31-C6D44F4E05C8}" srcOrd="10" destOrd="0" presId="urn:microsoft.com/office/officeart/2005/8/layout/gear1"/>
    <dgm:cxn modelId="{0EF27443-83DA-42F7-B56C-E35CE114DEA3}" type="presParOf" srcId="{F1FDAF2A-149E-4988-9E77-151D03A535A6}" destId="{BD14F4E7-F6F7-4453-9F20-60014046626B}" srcOrd="11" destOrd="0" presId="urn:microsoft.com/office/officeart/2005/8/layout/gear1"/>
    <dgm:cxn modelId="{41114E66-E557-4FA6-84A9-81336A273104}" type="presParOf" srcId="{F1FDAF2A-149E-4988-9E77-151D03A535A6}" destId="{0866CC70-21A9-4A55-8070-EABB4D02611F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83599A-F351-4208-9286-A90FC40666DD}">
      <dsp:nvSpPr>
        <dsp:cNvPr id="0" name=""/>
        <dsp:cNvSpPr/>
      </dsp:nvSpPr>
      <dsp:spPr>
        <a:xfrm>
          <a:off x="1359455" y="2710107"/>
          <a:ext cx="1661557" cy="1661557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ALUMNO</a:t>
          </a:r>
          <a:endParaRPr lang="es-MX" sz="1900" kern="1200" dirty="0"/>
        </a:p>
      </dsp:txBody>
      <dsp:txXfrm>
        <a:off x="1693502" y="3099319"/>
        <a:ext cx="993463" cy="854074"/>
      </dsp:txXfrm>
    </dsp:sp>
    <dsp:sp modelId="{0E7619DF-B9C9-4C2F-BC6F-B11C565FF02B}">
      <dsp:nvSpPr>
        <dsp:cNvPr id="0" name=""/>
        <dsp:cNvSpPr/>
      </dsp:nvSpPr>
      <dsp:spPr>
        <a:xfrm>
          <a:off x="77464" y="1990027"/>
          <a:ext cx="1550903" cy="1529369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Aprendizaje</a:t>
          </a:r>
          <a:endParaRPr lang="es-MX" sz="1600" kern="1200" dirty="0"/>
        </a:p>
      </dsp:txBody>
      <dsp:txXfrm>
        <a:off x="465617" y="2377377"/>
        <a:ext cx="774597" cy="754669"/>
      </dsp:txXfrm>
    </dsp:sp>
    <dsp:sp modelId="{864CE213-2298-4B84-8BBD-EC2B0E933EF8}">
      <dsp:nvSpPr>
        <dsp:cNvPr id="0" name=""/>
        <dsp:cNvSpPr/>
      </dsp:nvSpPr>
      <dsp:spPr>
        <a:xfrm rot="20700000">
          <a:off x="948589" y="868093"/>
          <a:ext cx="1425934" cy="15054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600" kern="1200" dirty="0" smtClean="0"/>
            <a:t>Docente</a:t>
          </a:r>
          <a:endParaRPr lang="es-MX" sz="1600" kern="1200" dirty="0"/>
        </a:p>
      </dsp:txBody>
      <dsp:txXfrm rot="-20700000">
        <a:off x="1256625" y="1202985"/>
        <a:ext cx="809862" cy="835617"/>
      </dsp:txXfrm>
    </dsp:sp>
    <dsp:sp modelId="{82CB3CDC-984A-4B6F-AA31-C6D44F4E05C8}">
      <dsp:nvSpPr>
        <dsp:cNvPr id="0" name=""/>
        <dsp:cNvSpPr/>
      </dsp:nvSpPr>
      <dsp:spPr>
        <a:xfrm>
          <a:off x="1219259" y="2011473"/>
          <a:ext cx="2126793" cy="2126793"/>
        </a:xfrm>
        <a:prstGeom prst="circularArrow">
          <a:avLst>
            <a:gd name="adj1" fmla="val 4687"/>
            <a:gd name="adj2" fmla="val 299029"/>
            <a:gd name="adj3" fmla="val 2479615"/>
            <a:gd name="adj4" fmla="val 15942388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4F4E7-F6F7-4453-9F20-60014046626B}">
      <dsp:nvSpPr>
        <dsp:cNvPr id="0" name=""/>
        <dsp:cNvSpPr/>
      </dsp:nvSpPr>
      <dsp:spPr>
        <a:xfrm>
          <a:off x="5456" y="1557981"/>
          <a:ext cx="1545248" cy="1545248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66CC70-21A9-4A55-8070-EABB4D02611F}">
      <dsp:nvSpPr>
        <dsp:cNvPr id="0" name=""/>
        <dsp:cNvSpPr/>
      </dsp:nvSpPr>
      <dsp:spPr>
        <a:xfrm>
          <a:off x="795692" y="774495"/>
          <a:ext cx="1666088" cy="1666088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C8696DD-40B3-47E6-AD72-BFE0A6C8EF29}" type="datetimeFigureOut">
              <a:rPr lang="es-MX" smtClean="0"/>
              <a:t>04/09/2013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883247C-0789-4F1A-A535-77CB78ADDC55}" type="slidenum">
              <a:rPr lang="es-MX" smtClean="0"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PRINCIPIOS PEDAGOGICOS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b="1" dirty="0" smtClean="0"/>
              <a:t>Que sustentan el plan de estudios.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924540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27584" y="1052736"/>
            <a:ext cx="3744416" cy="1008112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Centrar la atención en los estudiantes y en sus procesos de aprendizaje.</a:t>
            </a:r>
            <a:endParaRPr lang="es-MX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1115616" y="2564904"/>
            <a:ext cx="2880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El docente debe comprender cómo aprende el que aprende atendiendo a las diversidades presentes en el aula reflejadas en los conocimientos previos de los alumnos. Con el fin de desarrollar el pensamiento critico y la resolución de problemas en el contexto donde ejercita.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72881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1089648" y="1123670"/>
            <a:ext cx="3064827" cy="1081211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accent5"/>
                </a:solidFill>
                <a:latin typeface="Arial" pitchFamily="34" charset="0"/>
                <a:cs typeface="Arial" pitchFamily="34" charset="0"/>
              </a:rPr>
              <a:t>Planificar para potenciar el aprendizaje.</a:t>
            </a:r>
            <a:endParaRPr lang="es-MX" b="1" dirty="0">
              <a:solidFill>
                <a:schemeClr val="accent5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38881" y="2564525"/>
            <a:ext cx="3048891" cy="3159704"/>
          </a:xfrm>
        </p:spPr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Organizar actividades de aprendizaje que implican un desafío intelectual para los estudiantes.  Con el fin de que formulen alternativas de solución.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869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1087785" y="908952"/>
            <a:ext cx="3064827" cy="1297203"/>
          </a:xfrm>
        </p:spPr>
        <p:txBody>
          <a:bodyPr>
            <a:normAutofit/>
          </a:bodyPr>
          <a:lstStyle/>
          <a:p>
            <a:r>
              <a:rPr lang="es-MX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Generar ambientes de aprendizaje.</a:t>
            </a:r>
            <a:endParaRPr lang="es-MX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0033007"/>
              </p:ext>
            </p:extLst>
          </p:nvPr>
        </p:nvGraphicFramePr>
        <p:xfrm>
          <a:off x="4854575" y="1150938"/>
          <a:ext cx="3021013" cy="4625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38221" y="2488763"/>
            <a:ext cx="3048891" cy="3235472"/>
          </a:xfrm>
        </p:spPr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Espacio donde se desarrolla la comunicación y las interacciones que posibilitan el aprendizaje.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Así mismo involucra: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condiciones del espacio.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Interacciones maestro-estudiante.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Materiales educativos.</a:t>
            </a:r>
            <a:endParaRPr lang="es-MX" dirty="0">
              <a:latin typeface="Arial" pitchFamily="34" charset="0"/>
              <a:cs typeface="Arial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es-MX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69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1100330" y="1339568"/>
            <a:ext cx="3064827" cy="1873180"/>
          </a:xfrm>
        </p:spPr>
        <p:txBody>
          <a:bodyPr>
            <a:normAutofit/>
          </a:bodyPr>
          <a:lstStyle/>
          <a:p>
            <a:r>
              <a:rPr lang="es-MX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Trabajar en colaboración para construir el aprendizaje.</a:t>
            </a:r>
            <a:endParaRPr lang="es-MX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46432" y="3429679"/>
            <a:ext cx="3048891" cy="2294483"/>
          </a:xfrm>
        </p:spPr>
        <p:txBody>
          <a:bodyPr/>
          <a:lstStyle/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Inclusivo.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Metas comunes.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Liderazgo compartido.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Intercambio de recursos.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Responsabilidad y corresponsabilidad.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MX" dirty="0" smtClean="0">
                <a:latin typeface="Arial" pitchFamily="34" charset="0"/>
                <a:cs typeface="Arial" pitchFamily="34" charset="0"/>
              </a:rPr>
              <a:t>Entornos presenciales y virtuales.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24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842016" y="865945"/>
            <a:ext cx="3364687" cy="1683227"/>
          </a:xfrm>
        </p:spPr>
        <p:txBody>
          <a:bodyPr>
            <a:normAutofit fontScale="90000"/>
          </a:bodyPr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Énfasis en el desarrollo de competencias, el logro de los estándares curriculares y los aprendizajes esperados.</a:t>
            </a:r>
            <a:endParaRPr lang="es-MX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42093" y="2563240"/>
            <a:ext cx="3048891" cy="3530368"/>
          </a:xfrm>
        </p:spPr>
        <p:txBody>
          <a:bodyPr>
            <a:normAutofit lnSpcReduction="10000"/>
          </a:bodyPr>
          <a:lstStyle/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Competencia: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Habilidades, conocimientos, valores y actitudes. Implica un </a:t>
            </a:r>
            <a:r>
              <a:rPr lang="es-MX" u="sng" dirty="0" smtClean="0">
                <a:latin typeface="Arial" pitchFamily="34" charset="0"/>
                <a:cs typeface="Arial" pitchFamily="34" charset="0"/>
              </a:rPr>
              <a:t>saber hacer con saber y valoración de las consecuencias de ese hacer.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Estándares curriculares: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Sintetizan </a:t>
            </a:r>
            <a:r>
              <a:rPr lang="es-MX" u="sng" dirty="0" smtClean="0">
                <a:latin typeface="Arial" pitchFamily="34" charset="0"/>
                <a:cs typeface="Arial" pitchFamily="34" charset="0"/>
              </a:rPr>
              <a:t>los aprendizajes esperados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, se organizan por asignatura- grado- bloque.</a:t>
            </a:r>
          </a:p>
          <a:p>
            <a:r>
              <a:rPr lang="es-MX" b="1" dirty="0" smtClean="0">
                <a:latin typeface="Arial" pitchFamily="34" charset="0"/>
                <a:cs typeface="Arial" pitchFamily="34" charset="0"/>
              </a:rPr>
              <a:t>Aprendizajes esperados:</a:t>
            </a:r>
          </a:p>
          <a:p>
            <a:r>
              <a:rPr lang="es-MX" dirty="0" smtClean="0">
                <a:latin typeface="Arial" pitchFamily="34" charset="0"/>
                <a:cs typeface="Arial" pitchFamily="34" charset="0"/>
              </a:rPr>
              <a:t>Gradúan progresivamente los conocimientos, habilidades y actitudes.</a:t>
            </a:r>
          </a:p>
          <a:p>
            <a:pPr algn="just"/>
            <a:endParaRPr lang="es-MX" u="sng" dirty="0" smtClean="0"/>
          </a:p>
          <a:p>
            <a:pPr algn="just"/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17388894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836982" y="940059"/>
            <a:ext cx="3601107" cy="1108301"/>
          </a:xfrm>
        </p:spPr>
        <p:txBody>
          <a:bodyPr>
            <a:normAutofit fontScale="90000"/>
          </a:bodyPr>
          <a:lstStyle/>
          <a:p>
            <a:r>
              <a:rPr lang="es-MX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Usar materiales educativos para favorecer el aprendizaje</a:t>
            </a:r>
            <a:endParaRPr lang="es-MX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42399" y="2447258"/>
            <a:ext cx="3048891" cy="3095872"/>
          </a:xfrm>
        </p:spPr>
        <p:txBody>
          <a:bodyPr/>
          <a:lstStyle/>
          <a:p>
            <a:pPr algn="l"/>
            <a:endParaRPr lang="es-MX" dirty="0" smtClean="0"/>
          </a:p>
          <a:p>
            <a:pPr algn="l"/>
            <a:r>
              <a:rPr lang="es-MX" dirty="0" smtClean="0"/>
              <a:t>Además de utilizar el libro de texto hay que emplear otros materiales para el aprendizaje como: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s-MX" dirty="0" smtClean="0"/>
              <a:t>Acervos de la biblioteca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s-MX" dirty="0" smtClean="0"/>
              <a:t>Materiales audiovisuales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s-MX" dirty="0" smtClean="0"/>
              <a:t>Recursos informáticos</a:t>
            </a:r>
          </a:p>
          <a:p>
            <a:pPr marL="285750" indent="-285750" algn="l">
              <a:buFont typeface="Arial" pitchFamily="34" charset="0"/>
              <a:buChar char="•"/>
            </a:pPr>
            <a:endParaRPr lang="es-MX" dirty="0" smtClean="0"/>
          </a:p>
          <a:p>
            <a:pPr marL="285750" indent="-285750" algn="l">
              <a:buFont typeface="Arial" pitchFamily="34" charset="0"/>
              <a:buChar char="•"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976062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-60000">
            <a:off x="976540" y="1007427"/>
            <a:ext cx="3064827" cy="592906"/>
          </a:xfrm>
        </p:spPr>
        <p:txBody>
          <a:bodyPr/>
          <a:lstStyle/>
          <a:p>
            <a:r>
              <a:rPr lang="es-MX" dirty="0" smtClean="0"/>
              <a:t>Evaluar para aprender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 rot="-60000">
            <a:off x="1133834" y="1986079"/>
            <a:ext cx="3048891" cy="3738194"/>
          </a:xfrm>
        </p:spPr>
        <p:txBody>
          <a:bodyPr/>
          <a:lstStyle/>
          <a:p>
            <a:r>
              <a:rPr lang="es-MX" dirty="0" smtClean="0"/>
              <a:t>Permite obtener evidencias , elaborar juicios y brindar </a:t>
            </a:r>
            <a:r>
              <a:rPr lang="es-MX" dirty="0" err="1" smtClean="0"/>
              <a:t>retroalimentacion</a:t>
            </a:r>
            <a:r>
              <a:rPr lang="es-MX" dirty="0" smtClean="0"/>
              <a:t> sobre los logros de aprendizaje de los alumnos. Se debe compartir con alumnos y padres de familia.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42351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Favorecer la </a:t>
            </a:r>
            <a:r>
              <a:rPr lang="es-MX" dirty="0" err="1" smtClean="0"/>
              <a:t>inclusion</a:t>
            </a:r>
            <a:r>
              <a:rPr lang="es-MX" dirty="0" smtClean="0"/>
              <a:t> para atender a la diversidad.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95395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incheta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Chinche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hinche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56</TotalTime>
  <Words>304</Words>
  <Application>Microsoft Office PowerPoint</Application>
  <PresentationFormat>Presentación en pantalla (4:3)</PresentationFormat>
  <Paragraphs>38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Chincheta</vt:lpstr>
      <vt:lpstr>PRINCIPIOS PEDAGOGICOS</vt:lpstr>
      <vt:lpstr>Centrar la atención en los estudiantes y en sus procesos de aprendizaje.</vt:lpstr>
      <vt:lpstr>Planificar para potenciar el aprendizaje.</vt:lpstr>
      <vt:lpstr>Generar ambientes de aprendizaje.</vt:lpstr>
      <vt:lpstr>Trabajar en colaboración para construir el aprendizaje.</vt:lpstr>
      <vt:lpstr> Énfasis en el desarrollo de competencias, el logro de los estándares curriculares y los aprendizajes esperados.</vt:lpstr>
      <vt:lpstr>Usar materiales educativos para favorecer el aprendizaje</vt:lpstr>
      <vt:lpstr>Evaluar para aprender</vt:lpstr>
      <vt:lpstr>Favorecer la inclusion para atender a la diversidad.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PRINCIPIOS PEDAGOGICOS</dc:title>
  <dc:creator>ENSENADA</dc:creator>
  <cp:lastModifiedBy>ENSENADA</cp:lastModifiedBy>
  <cp:revision>5</cp:revision>
  <dcterms:created xsi:type="dcterms:W3CDTF">2013-09-04T23:14:55Z</dcterms:created>
  <dcterms:modified xsi:type="dcterms:W3CDTF">2013-09-05T00:10:57Z</dcterms:modified>
</cp:coreProperties>
</file>